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7" r:id="rId5"/>
    <p:sldId id="269" r:id="rId6"/>
    <p:sldId id="261" r:id="rId7"/>
    <p:sldId id="258" r:id="rId8"/>
    <p:sldId id="262" r:id="rId9"/>
    <p:sldId id="259" r:id="rId10"/>
    <p:sldId id="260" r:id="rId11"/>
    <p:sldId id="263" r:id="rId12"/>
    <p:sldId id="268" r:id="rId13"/>
    <p:sldId id="265" r:id="rId14"/>
    <p:sldId id="270" r:id="rId15"/>
    <p:sldId id="266" r:id="rId16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78B528F-FC20-4529-9D7E-E6FF62DE2D1B}">
          <p14:sldIdLst>
            <p14:sldId id="256"/>
            <p14:sldId id="257"/>
            <p14:sldId id="264"/>
            <p14:sldId id="267"/>
            <p14:sldId id="269"/>
            <p14:sldId id="261"/>
            <p14:sldId id="258"/>
            <p14:sldId id="262"/>
            <p14:sldId id="259"/>
            <p14:sldId id="260"/>
            <p14:sldId id="263"/>
            <p14:sldId id="268"/>
            <p14:sldId id="265"/>
            <p14:sldId id="270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94" y="6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76552-D2AB-4BE5-83C5-48E3A757F37F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819CC-B71F-40E3-94EA-B2C4E682A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93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76552-D2AB-4BE5-83C5-48E3A757F37F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819CC-B71F-40E3-94EA-B2C4E682A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417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76552-D2AB-4BE5-83C5-48E3A757F37F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819CC-B71F-40E3-94EA-B2C4E682A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711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76552-D2AB-4BE5-83C5-48E3A757F37F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819CC-B71F-40E3-94EA-B2C4E682A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08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76552-D2AB-4BE5-83C5-48E3A757F37F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819CC-B71F-40E3-94EA-B2C4E682A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801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76552-D2AB-4BE5-83C5-48E3A757F37F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819CC-B71F-40E3-94EA-B2C4E682A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05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76552-D2AB-4BE5-83C5-48E3A757F37F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819CC-B71F-40E3-94EA-B2C4E682A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457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76552-D2AB-4BE5-83C5-48E3A757F37F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819CC-B71F-40E3-94EA-B2C4E682A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497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76552-D2AB-4BE5-83C5-48E3A757F37F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819CC-B71F-40E3-94EA-B2C4E682A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673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76552-D2AB-4BE5-83C5-48E3A757F37F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819CC-B71F-40E3-94EA-B2C4E682A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7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76552-D2AB-4BE5-83C5-48E3A757F37F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819CC-B71F-40E3-94EA-B2C4E682A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711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76552-D2AB-4BE5-83C5-48E3A757F37F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819CC-B71F-40E3-94EA-B2C4E682A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543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v@steklooo.ru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551"/>
            <a:ext cx="9906000" cy="7003102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5445224"/>
            <a:ext cx="9906000" cy="1412776"/>
          </a:xfrm>
        </p:spPr>
        <p:txBody>
          <a:bodyPr/>
          <a:lstStyle/>
          <a:p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mdtSymbols" pitchFamily="2" charset="0"/>
              </a:rPr>
              <a:t>steklooo.ru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154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86" y="6846"/>
            <a:ext cx="9939486" cy="685115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4888" y="274638"/>
            <a:ext cx="5961112" cy="6106690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Стол в обеденной зоне для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PESCO .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Изделие выполнено из просветлённого триплекса с УФ фиксацией ограничителей падения предметов . Длина стола 9м. Без механического крепления к ригель-стойкам .Выполнен с учётом амплитуды подвижности башни Федерации в Москва-сити  на 86 этаже.</a:t>
            </a:r>
          </a:p>
        </p:txBody>
      </p:sp>
    </p:spTree>
    <p:extLst>
      <p:ext uri="{BB962C8B-B14F-4D97-AF65-F5344CB8AC3E}">
        <p14:creationId xmlns:p14="http://schemas.microsoft.com/office/powerpoint/2010/main" val="2746617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00"/>
    </mc:Choice>
    <mc:Fallback>
      <p:transition spd="slow" advTm="1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6137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3080" y="274638"/>
            <a:ext cx="4032448" cy="6106690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Стеклянный куб -имитация вытяжки для камина. </a:t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Выполнен из бронзового стекла тонированного в массе с магнетронным напылением.</a:t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Все элементы склеены УФ склейкой и состыкованы под 45 градусов. Изделие имеет вес 200 кг и зафиксировано на скрытый крепёж.</a:t>
            </a:r>
          </a:p>
        </p:txBody>
      </p:sp>
    </p:spTree>
    <p:extLst>
      <p:ext uri="{BB962C8B-B14F-4D97-AF65-F5344CB8AC3E}">
        <p14:creationId xmlns:p14="http://schemas.microsoft.com/office/powerpoint/2010/main" val="307608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00"/>
    </mc:Choice>
    <mc:Fallback>
      <p:transition spd="slow" advTm="1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2C094-2283-4B21-85FA-257B2F379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F1DFCD-55AA-4B72-A13A-4251C077F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906000" cy="69305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1DCD5F-710E-4539-9993-A29F1ADCF551}"/>
              </a:ext>
            </a:extLst>
          </p:cNvPr>
          <p:cNvSpPr txBox="1"/>
          <p:nvPr/>
        </p:nvSpPr>
        <p:spPr>
          <a:xfrm>
            <a:off x="5313041" y="2478375"/>
            <a:ext cx="409765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Стеклянное ограждение для санузла с фиксацией в скрытый профиль из стекла просветлённого </a:t>
            </a:r>
            <a:r>
              <a:rPr lang="en-GB" sz="2800" dirty="0" err="1">
                <a:solidFill>
                  <a:schemeClr val="accent3">
                    <a:lumMod val="50000"/>
                  </a:schemeClr>
                </a:solidFill>
              </a:rPr>
              <a:t>Crystalvision</a:t>
            </a:r>
            <a:r>
              <a:rPr lang="en-GB" sz="2800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56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" y="0"/>
            <a:ext cx="9903346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3080" y="274638"/>
            <a:ext cx="3888432" cy="6322714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Лестничное ограждения из закалённого триплекса с элементами из нержавеющей стали окрашенными в фирменные цвета Федерации бокса. </a:t>
            </a:r>
          </a:p>
        </p:txBody>
      </p:sp>
    </p:spTree>
    <p:extLst>
      <p:ext uri="{BB962C8B-B14F-4D97-AF65-F5344CB8AC3E}">
        <p14:creationId xmlns:p14="http://schemas.microsoft.com/office/powerpoint/2010/main" val="2018210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300E8-C05D-473C-B6E8-FE38F39FC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67A98B-2512-4493-8382-C5CB250FB6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033C08-DD16-48CC-ACC6-93E9B0B082B7}"/>
              </a:ext>
            </a:extLst>
          </p:cNvPr>
          <p:cNvSpPr txBox="1"/>
          <p:nvPr/>
        </p:nvSpPr>
        <p:spPr>
          <a:xfrm>
            <a:off x="3224808" y="692696"/>
            <a:ext cx="42548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С нами работают</a:t>
            </a:r>
          </a:p>
        </p:txBody>
      </p:sp>
    </p:spTree>
    <p:extLst>
      <p:ext uri="{BB962C8B-B14F-4D97-AF65-F5344CB8AC3E}">
        <p14:creationId xmlns:p14="http://schemas.microsoft.com/office/powerpoint/2010/main" val="3720180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0"/>
    </mc:Choice>
    <mc:Fallback>
      <p:transition spd="slow" advTm="7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536"/>
            <a:ext cx="9906000" cy="689153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504" y="3429000"/>
            <a:ext cx="8915400" cy="2794322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accent3">
                    <a:lumMod val="50000"/>
                  </a:schemeClr>
                </a:solidFill>
              </a:rPr>
              <a:t>steklooo.ru</a:t>
            </a:r>
            <a:br>
              <a:rPr lang="ru-RU" sz="3600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ru-RU" sz="3600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ru-RU" sz="3600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ru-RU" sz="36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Тел: 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8 (499) 118-00-13</a:t>
            </a:r>
            <a:br>
              <a:rPr lang="en-US" sz="20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Тел</a:t>
            </a:r>
            <a:r>
              <a:rPr lang="en-GB" sz="2000" dirty="0">
                <a:solidFill>
                  <a:schemeClr val="accent3">
                    <a:lumMod val="50000"/>
                  </a:schemeClr>
                </a:solidFill>
              </a:rPr>
              <a:t>/WhatsApp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: 8(977)120-26-02</a:t>
            </a:r>
            <a:br>
              <a:rPr lang="en-US" sz="20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Почта: </a:t>
            </a:r>
            <a:r>
              <a:rPr lang="en-GB" sz="2000" dirty="0" err="1">
                <a:solidFill>
                  <a:schemeClr val="accent3">
                    <a:lumMod val="50000"/>
                  </a:schemeClr>
                </a:solidFill>
                <a:hlinkClick r:id="rId3"/>
              </a:rPr>
              <a:t>sv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hlinkClick r:id="rId3"/>
              </a:rPr>
              <a:t>@</a:t>
            </a:r>
            <a:r>
              <a:rPr lang="en-GB" sz="2000" dirty="0">
                <a:solidFill>
                  <a:schemeClr val="accent3">
                    <a:lumMod val="50000"/>
                  </a:schemeClr>
                </a:solidFill>
                <a:hlinkClick r:id="rId3"/>
              </a:rPr>
              <a:t>steklooo.ru</a:t>
            </a:r>
            <a:br>
              <a:rPr lang="en-GB" sz="1800" dirty="0">
                <a:solidFill>
                  <a:schemeClr val="accent3">
                    <a:lumMod val="50000"/>
                  </a:schemeClr>
                </a:solidFill>
              </a:rPr>
            </a:b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1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895656" cy="68398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2560" y="1268760"/>
            <a:ext cx="8280920" cy="5976664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>
                <a:solidFill>
                  <a:schemeClr val="accent3">
                    <a:lumMod val="50000"/>
                  </a:schemeClr>
                </a:solidFill>
                <a:cs typeface="Aharoni" pitchFamily="2" charset="-79"/>
              </a:rPr>
              <a:t>Наша задача это реализация как классических так и не стандартных решений в изделиях из стекла и зеркал.</a:t>
            </a:r>
            <a:br>
              <a:rPr lang="ru-RU" sz="3100" dirty="0">
                <a:solidFill>
                  <a:schemeClr val="accent3">
                    <a:lumMod val="50000"/>
                  </a:schemeClr>
                </a:solidFill>
                <a:cs typeface="Aharoni" pitchFamily="2" charset="-79"/>
              </a:rPr>
            </a:br>
            <a:br>
              <a:rPr lang="ru-RU" sz="3100" dirty="0">
                <a:solidFill>
                  <a:schemeClr val="accent3">
                    <a:lumMod val="50000"/>
                  </a:schemeClr>
                </a:solidFill>
                <a:cs typeface="Aharoni" pitchFamily="2" charset="-79"/>
              </a:rPr>
            </a:br>
            <a:r>
              <a:rPr lang="ru-RU" sz="3100" dirty="0">
                <a:solidFill>
                  <a:schemeClr val="accent3">
                    <a:lumMod val="50000"/>
                  </a:schemeClr>
                </a:solidFill>
                <a:cs typeface="Aharoni" pitchFamily="2" charset="-79"/>
              </a:rPr>
              <a:t>Для создания стеклянного продукта мы прибегаем и к другим материалам .</a:t>
            </a:r>
            <a:br>
              <a:rPr lang="ru-RU" sz="3100" dirty="0">
                <a:solidFill>
                  <a:schemeClr val="accent3">
                    <a:lumMod val="50000"/>
                  </a:schemeClr>
                </a:solidFill>
                <a:cs typeface="Aharoni" pitchFamily="2" charset="-79"/>
              </a:rPr>
            </a:br>
            <a:br>
              <a:rPr lang="ru-RU" sz="3100" dirty="0">
                <a:solidFill>
                  <a:schemeClr val="accent3">
                    <a:lumMod val="50000"/>
                  </a:schemeClr>
                </a:solidFill>
                <a:cs typeface="Aharoni" pitchFamily="2" charset="-79"/>
              </a:rPr>
            </a:br>
            <a:r>
              <a:rPr lang="ru-RU" sz="3100" dirty="0">
                <a:solidFill>
                  <a:schemeClr val="accent3">
                    <a:lumMod val="50000"/>
                  </a:schemeClr>
                </a:solidFill>
                <a:cs typeface="Aharoni" pitchFamily="2" charset="-79"/>
              </a:rPr>
              <a:t>И берем на себя весь цикл от проектирования до монтажа.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  <a:cs typeface="Aharoni" pitchFamily="2" charset="-79"/>
              </a:rPr>
            </a:br>
            <a:br>
              <a:rPr lang="ru-RU" dirty="0">
                <a:solidFill>
                  <a:schemeClr val="accent3">
                    <a:lumMod val="50000"/>
                  </a:schemeClr>
                </a:solidFill>
                <a:cs typeface="Aharoni" pitchFamily="2" charset="-79"/>
              </a:rPr>
            </a:br>
            <a:br>
              <a:rPr lang="ru-RU" dirty="0">
                <a:solidFill>
                  <a:schemeClr val="accent3">
                    <a:lumMod val="50000"/>
                  </a:schemeClr>
                </a:solidFill>
                <a:cs typeface="Aharoni" pitchFamily="2" charset="-79"/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63019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850188" cy="617869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Не много наших работ с кратким описанием:</a:t>
            </a:r>
          </a:p>
        </p:txBody>
      </p:sp>
    </p:spTree>
    <p:extLst>
      <p:ext uri="{BB962C8B-B14F-4D97-AF65-F5344CB8AC3E}">
        <p14:creationId xmlns:p14="http://schemas.microsoft.com/office/powerpoint/2010/main" val="773132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896"/>
            <a:ext cx="9906000" cy="68321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9064" y="764704"/>
            <a:ext cx="4025652" cy="5328592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Зеркало радиусное с подсветкой высотой 3м . Индивидуально выполненный профиль для направления света в 2 стороны: фронтально и вбок.</a:t>
            </a:r>
          </a:p>
        </p:txBody>
      </p:sp>
    </p:spTree>
    <p:extLst>
      <p:ext uri="{BB962C8B-B14F-4D97-AF65-F5344CB8AC3E}">
        <p14:creationId xmlns:p14="http://schemas.microsoft.com/office/powerpoint/2010/main" val="90125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EA4A92-213F-4CF6-8C83-4BCCB15E6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6B06B4-C055-4B9F-8C65-C3A0560789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551"/>
            <a:ext cx="9906000" cy="70031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6E7D7E-6669-4D48-9B92-153AC7AE06BF}"/>
              </a:ext>
            </a:extLst>
          </p:cNvPr>
          <p:cNvSpPr txBox="1"/>
          <p:nvPr/>
        </p:nvSpPr>
        <p:spPr>
          <a:xfrm>
            <a:off x="5889104" y="2690917"/>
            <a:ext cx="40168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Лестничное ограждение</a:t>
            </a:r>
            <a:endParaRPr lang="en-GB" sz="28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в Marriott Imperial Plaza</a:t>
            </a:r>
          </a:p>
        </p:txBody>
      </p:sp>
    </p:spTree>
    <p:extLst>
      <p:ext uri="{BB962C8B-B14F-4D97-AF65-F5344CB8AC3E}">
        <p14:creationId xmlns:p14="http://schemas.microsoft.com/office/powerpoint/2010/main" val="1264490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6137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0" y="274638"/>
            <a:ext cx="4457700" cy="5818658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Балясины выполнены из стекла с 100% цветопередачей </a:t>
            </a:r>
            <a:r>
              <a:rPr lang="en-GB" sz="2800" dirty="0" err="1">
                <a:solidFill>
                  <a:schemeClr val="accent3">
                    <a:lumMod val="50000"/>
                  </a:schemeClr>
                </a:solidFill>
              </a:rPr>
              <a:t>Crystalvision</a:t>
            </a:r>
            <a:r>
              <a:rPr lang="en-GB" sz="2800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Изделия с фиксацией на УФ склейке под 45 градусов и латунными фланцами.</a:t>
            </a:r>
          </a:p>
        </p:txBody>
      </p:sp>
    </p:spTree>
    <p:extLst>
      <p:ext uri="{BB962C8B-B14F-4D97-AF65-F5344CB8AC3E}">
        <p14:creationId xmlns:p14="http://schemas.microsoft.com/office/powerpoint/2010/main" val="396604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6137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5008" y="-603448"/>
            <a:ext cx="4385692" cy="8568952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Панорамное холодное остекление фасада.</a:t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Перегородка из тонированного в массе стекла. Поворот перегородки выполнен </a:t>
            </a:r>
            <a:r>
              <a:rPr lang="ru-RU" sz="2800" dirty="0" err="1">
                <a:solidFill>
                  <a:schemeClr val="accent3">
                    <a:lumMod val="50000"/>
                  </a:schemeClr>
                </a:solidFill>
              </a:rPr>
              <a:t>моллированием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0843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8984" y="274638"/>
            <a:ext cx="4601716" cy="5962674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Зеркальное панно из просветлённого зеркала и латунными декоративными элементами. Латунные и зеркальные элементы возможно переставлять по своему желанию. Латунь покрыта составом для предотвращения его «цветения». </a:t>
            </a:r>
          </a:p>
        </p:txBody>
      </p:sp>
    </p:spTree>
    <p:extLst>
      <p:ext uri="{BB962C8B-B14F-4D97-AF65-F5344CB8AC3E}">
        <p14:creationId xmlns:p14="http://schemas.microsoft.com/office/powerpoint/2010/main" val="1642260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2"/>
            <a:ext cx="9906000" cy="68576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1032" y="1124744"/>
            <a:ext cx="4664968" cy="4464496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Ресепшн для </a:t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компании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PESCO</a:t>
            </a:r>
            <a:br>
              <a:rPr lang="en-US" sz="2800" u="sng" dirty="0"/>
            </a:b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из искусственного камня и акриловым стеклом имеющим изгиб в разных плоскостях.</a:t>
            </a:r>
          </a:p>
        </p:txBody>
      </p:sp>
    </p:spTree>
    <p:extLst>
      <p:ext uri="{BB962C8B-B14F-4D97-AF65-F5344CB8AC3E}">
        <p14:creationId xmlns:p14="http://schemas.microsoft.com/office/powerpoint/2010/main" val="53567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327</Words>
  <Application>Microsoft Office PowerPoint</Application>
  <PresentationFormat>Лист A4 (210x297 мм)</PresentationFormat>
  <Paragraphs>16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AmdtSymbols</vt:lpstr>
      <vt:lpstr>Arial</vt:lpstr>
      <vt:lpstr>Calibri</vt:lpstr>
      <vt:lpstr>Тема Office</vt:lpstr>
      <vt:lpstr>steklooo.ru</vt:lpstr>
      <vt:lpstr>Наша задача это реализация как классических так и не стандартных решений в изделиях из стекла и зеркал.  Для создания стеклянного продукта мы прибегаем и к другим материалам .  И берем на себя весь цикл от проектирования до монтажа.   </vt:lpstr>
      <vt:lpstr>Не много наших работ с кратким описанием:</vt:lpstr>
      <vt:lpstr>Зеркало радиусное с подсветкой высотой 3м . Индивидуально выполненный профиль для направления света в 2 стороны: фронтально и вбок.</vt:lpstr>
      <vt:lpstr>Презентация PowerPoint</vt:lpstr>
      <vt:lpstr>Балясины выполнены из стекла с 100% цветопередачей Crystalvision. Изделия с фиксацией на УФ склейке под 45 градусов и латунными фланцами.</vt:lpstr>
      <vt:lpstr>Панорамное холодное остекление фасада.     Перегородка из тонированного в массе стекла. Поворот перегородки выполнен моллированием.</vt:lpstr>
      <vt:lpstr>Зеркальное панно из просветлённого зеркала и латунными декоративными элементами. Латунные и зеркальные элементы возможно переставлять по своему желанию. Латунь покрыта составом для предотвращения его «цветения». </vt:lpstr>
      <vt:lpstr>Ресепшн для   компании PESCO из искусственного камня и акриловым стеклом имеющим изгиб в разных плоскостях.</vt:lpstr>
      <vt:lpstr>Стол в обеденной зоне для PESCO . Изделие выполнено из просветлённого триплекса с УФ фиксацией ограничителей падения предметов . Длина стола 9м. Без механического крепления к ригель-стойкам .Выполнен с учётом амплитуды подвижности башни Федерации в Москва-сити  на 86 этаже.</vt:lpstr>
      <vt:lpstr>Стеклянный куб -имитация вытяжки для камина.  Выполнен из бронзового стекла тонированного в массе с магнетронным напылением. Все элементы склеены УФ склейкой и состыкованы под 45 градусов. Изделие имеет вес 200 кг и зафиксировано на скрытый крепёж.</vt:lpstr>
      <vt:lpstr>Презентация PowerPoint</vt:lpstr>
      <vt:lpstr>Лестничное ограждения из закалённого триплекса с элементами из нержавеющей стали окрашенными в фирменные цвета Федерации бокса. </vt:lpstr>
      <vt:lpstr>Презентация PowerPoint</vt:lpstr>
      <vt:lpstr>steklooo.ru    Тел: 8 (499) 118-00-13 Тел/WhatsApp: 8(977)120-26-02 Почта: sv@steklooo.ru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Серега</dc:creator>
  <cp:lastModifiedBy>Сергей</cp:lastModifiedBy>
  <cp:revision>31</cp:revision>
  <dcterms:created xsi:type="dcterms:W3CDTF">2022-11-10T06:59:41Z</dcterms:created>
  <dcterms:modified xsi:type="dcterms:W3CDTF">2023-05-31T13:01:13Z</dcterms:modified>
</cp:coreProperties>
</file>